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4" r:id="rId2"/>
    <p:sldId id="265" r:id="rId3"/>
  </p:sldIdLst>
  <p:sldSz cx="10285413" cy="1828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8F2E"/>
    <a:srgbClr val="13775B"/>
    <a:srgbClr val="1E1E1E"/>
    <a:srgbClr val="F29512"/>
    <a:srgbClr val="212121"/>
    <a:srgbClr val="606060"/>
    <a:srgbClr val="115687"/>
    <a:srgbClr val="185480"/>
    <a:srgbClr val="001A46"/>
    <a:srgbClr val="F79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40" d="100"/>
          <a:sy n="40" d="100"/>
        </p:scale>
        <p:origin x="34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406" y="2992968"/>
            <a:ext cx="8742601" cy="6366933"/>
          </a:xfrm>
        </p:spPr>
        <p:txBody>
          <a:bodyPr anchor="b"/>
          <a:lstStyle>
            <a:lvl1pPr algn="ctr">
              <a:defRPr sz="6749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677" y="9605435"/>
            <a:ext cx="7714060" cy="4415365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259" indent="0" algn="ctr">
              <a:buNone/>
              <a:defRPr sz="2250"/>
            </a:lvl2pPr>
            <a:lvl3pPr marL="1028517" indent="0" algn="ctr">
              <a:buNone/>
              <a:defRPr sz="2025"/>
            </a:lvl3pPr>
            <a:lvl4pPr marL="1542776" indent="0" algn="ctr">
              <a:buNone/>
              <a:defRPr sz="1800"/>
            </a:lvl4pPr>
            <a:lvl5pPr marL="2057034" indent="0" algn="ctr">
              <a:buNone/>
              <a:defRPr sz="1800"/>
            </a:lvl5pPr>
            <a:lvl6pPr marL="2571293" indent="0" algn="ctr">
              <a:buNone/>
              <a:defRPr sz="1800"/>
            </a:lvl6pPr>
            <a:lvl7pPr marL="3085551" indent="0" algn="ctr">
              <a:buNone/>
              <a:defRPr sz="1800"/>
            </a:lvl7pPr>
            <a:lvl8pPr marL="3599810" indent="0" algn="ctr">
              <a:buNone/>
              <a:defRPr sz="1800"/>
            </a:lvl8pPr>
            <a:lvl9pPr marL="4114068" indent="0" algn="ctr">
              <a:buNone/>
              <a:defRPr sz="18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21F2-5244-4363-A63D-8B36C304B89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C6E81-FB25-4A6D-88ED-9F6EABB883F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7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21F2-5244-4363-A63D-8B36C304B89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C6E81-FB25-4A6D-88ED-9F6EABB883F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2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0499" y="973667"/>
            <a:ext cx="2217792" cy="1549823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123" y="973667"/>
            <a:ext cx="6524809" cy="1549823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21F2-5244-4363-A63D-8B36C304B89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C6E81-FB25-4A6D-88ED-9F6EABB883F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19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21F2-5244-4363-A63D-8B36C304B89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C6E81-FB25-4A6D-88ED-9F6EABB883F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03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766" y="4559305"/>
            <a:ext cx="8871169" cy="7607299"/>
          </a:xfrm>
        </p:spPr>
        <p:txBody>
          <a:bodyPr anchor="b"/>
          <a:lstStyle>
            <a:lvl1pPr>
              <a:defRPr sz="6749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766" y="12238572"/>
            <a:ext cx="8871169" cy="4000499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514259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517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27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0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2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55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5998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0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21F2-5244-4363-A63D-8B36C304B89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C6E81-FB25-4A6D-88ED-9F6EABB883F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8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122" y="4868333"/>
            <a:ext cx="4371301" cy="1160356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6990" y="4868333"/>
            <a:ext cx="4371301" cy="1160356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21F2-5244-4363-A63D-8B36C304B89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C6E81-FB25-4A6D-88ED-9F6EABB883F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1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462" y="973671"/>
            <a:ext cx="8871169" cy="353483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463" y="4483101"/>
            <a:ext cx="4351211" cy="2197099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259" indent="0">
              <a:buNone/>
              <a:defRPr sz="2250" b="1"/>
            </a:lvl2pPr>
            <a:lvl3pPr marL="1028517" indent="0">
              <a:buNone/>
              <a:defRPr sz="2025" b="1"/>
            </a:lvl3pPr>
            <a:lvl4pPr marL="1542776" indent="0">
              <a:buNone/>
              <a:defRPr sz="1800" b="1"/>
            </a:lvl4pPr>
            <a:lvl5pPr marL="2057034" indent="0">
              <a:buNone/>
              <a:defRPr sz="1800" b="1"/>
            </a:lvl5pPr>
            <a:lvl6pPr marL="2571293" indent="0">
              <a:buNone/>
              <a:defRPr sz="1800" b="1"/>
            </a:lvl6pPr>
            <a:lvl7pPr marL="3085551" indent="0">
              <a:buNone/>
              <a:defRPr sz="1800" b="1"/>
            </a:lvl7pPr>
            <a:lvl8pPr marL="3599810" indent="0">
              <a:buNone/>
              <a:defRPr sz="1800" b="1"/>
            </a:lvl8pPr>
            <a:lvl9pPr marL="4114068" indent="0">
              <a:buNone/>
              <a:defRPr sz="18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463" y="6680200"/>
            <a:ext cx="4351211" cy="982556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6991" y="4483101"/>
            <a:ext cx="4372640" cy="2197099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259" indent="0">
              <a:buNone/>
              <a:defRPr sz="2250" b="1"/>
            </a:lvl2pPr>
            <a:lvl3pPr marL="1028517" indent="0">
              <a:buNone/>
              <a:defRPr sz="2025" b="1"/>
            </a:lvl3pPr>
            <a:lvl4pPr marL="1542776" indent="0">
              <a:buNone/>
              <a:defRPr sz="1800" b="1"/>
            </a:lvl4pPr>
            <a:lvl5pPr marL="2057034" indent="0">
              <a:buNone/>
              <a:defRPr sz="1800" b="1"/>
            </a:lvl5pPr>
            <a:lvl6pPr marL="2571293" indent="0">
              <a:buNone/>
              <a:defRPr sz="1800" b="1"/>
            </a:lvl6pPr>
            <a:lvl7pPr marL="3085551" indent="0">
              <a:buNone/>
              <a:defRPr sz="1800" b="1"/>
            </a:lvl7pPr>
            <a:lvl8pPr marL="3599810" indent="0">
              <a:buNone/>
              <a:defRPr sz="1800" b="1"/>
            </a:lvl8pPr>
            <a:lvl9pPr marL="4114068" indent="0">
              <a:buNone/>
              <a:defRPr sz="18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6991" y="6680200"/>
            <a:ext cx="4372640" cy="982556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21F2-5244-4363-A63D-8B36C304B89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C6E81-FB25-4A6D-88ED-9F6EABB883F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57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21F2-5244-4363-A63D-8B36C304B89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C6E81-FB25-4A6D-88ED-9F6EABB883F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17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21F2-5244-4363-A63D-8B36C304B89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C6E81-FB25-4A6D-88ED-9F6EABB883F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1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462" y="1219200"/>
            <a:ext cx="3317313" cy="4267200"/>
          </a:xfrm>
        </p:spPr>
        <p:txBody>
          <a:bodyPr anchor="b"/>
          <a:lstStyle>
            <a:lvl1pPr>
              <a:defRPr sz="3599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2640" y="2633138"/>
            <a:ext cx="5206990" cy="12996333"/>
          </a:xfrm>
        </p:spPr>
        <p:txBody>
          <a:bodyPr/>
          <a:lstStyle>
            <a:lvl1pPr>
              <a:defRPr sz="3599"/>
            </a:lvl1pPr>
            <a:lvl2pPr>
              <a:defRPr sz="3149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462" y="5486400"/>
            <a:ext cx="3317313" cy="10164235"/>
          </a:xfrm>
        </p:spPr>
        <p:txBody>
          <a:bodyPr/>
          <a:lstStyle>
            <a:lvl1pPr marL="0" indent="0">
              <a:buNone/>
              <a:defRPr sz="1800"/>
            </a:lvl1pPr>
            <a:lvl2pPr marL="514259" indent="0">
              <a:buNone/>
              <a:defRPr sz="1575"/>
            </a:lvl2pPr>
            <a:lvl3pPr marL="1028517" indent="0">
              <a:buNone/>
              <a:defRPr sz="1350"/>
            </a:lvl3pPr>
            <a:lvl4pPr marL="1542776" indent="0">
              <a:buNone/>
              <a:defRPr sz="1125"/>
            </a:lvl4pPr>
            <a:lvl5pPr marL="2057034" indent="0">
              <a:buNone/>
              <a:defRPr sz="1125"/>
            </a:lvl5pPr>
            <a:lvl6pPr marL="2571293" indent="0">
              <a:buNone/>
              <a:defRPr sz="1125"/>
            </a:lvl6pPr>
            <a:lvl7pPr marL="3085551" indent="0">
              <a:buNone/>
              <a:defRPr sz="1125"/>
            </a:lvl7pPr>
            <a:lvl8pPr marL="3599810" indent="0">
              <a:buNone/>
              <a:defRPr sz="1125"/>
            </a:lvl8pPr>
            <a:lvl9pPr marL="4114068" indent="0">
              <a:buNone/>
              <a:defRPr sz="1125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21F2-5244-4363-A63D-8B36C304B89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C6E81-FB25-4A6D-88ED-9F6EABB883F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50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462" y="1219200"/>
            <a:ext cx="3317313" cy="4267200"/>
          </a:xfrm>
        </p:spPr>
        <p:txBody>
          <a:bodyPr anchor="b"/>
          <a:lstStyle>
            <a:lvl1pPr>
              <a:defRPr sz="3599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2640" y="2633138"/>
            <a:ext cx="5206990" cy="12996333"/>
          </a:xfrm>
        </p:spPr>
        <p:txBody>
          <a:bodyPr anchor="t"/>
          <a:lstStyle>
            <a:lvl1pPr marL="0" indent="0">
              <a:buNone/>
              <a:defRPr sz="3599"/>
            </a:lvl1pPr>
            <a:lvl2pPr marL="514259" indent="0">
              <a:buNone/>
              <a:defRPr sz="3149"/>
            </a:lvl2pPr>
            <a:lvl3pPr marL="1028517" indent="0">
              <a:buNone/>
              <a:defRPr sz="2700"/>
            </a:lvl3pPr>
            <a:lvl4pPr marL="1542776" indent="0">
              <a:buNone/>
              <a:defRPr sz="2250"/>
            </a:lvl4pPr>
            <a:lvl5pPr marL="2057034" indent="0">
              <a:buNone/>
              <a:defRPr sz="2250"/>
            </a:lvl5pPr>
            <a:lvl6pPr marL="2571293" indent="0">
              <a:buNone/>
              <a:defRPr sz="2250"/>
            </a:lvl6pPr>
            <a:lvl7pPr marL="3085551" indent="0">
              <a:buNone/>
              <a:defRPr sz="2250"/>
            </a:lvl7pPr>
            <a:lvl8pPr marL="3599810" indent="0">
              <a:buNone/>
              <a:defRPr sz="2250"/>
            </a:lvl8pPr>
            <a:lvl9pPr marL="4114068" indent="0">
              <a:buNone/>
              <a:defRPr sz="225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462" y="5486400"/>
            <a:ext cx="3317313" cy="10164235"/>
          </a:xfrm>
        </p:spPr>
        <p:txBody>
          <a:bodyPr/>
          <a:lstStyle>
            <a:lvl1pPr marL="0" indent="0">
              <a:buNone/>
              <a:defRPr sz="1800"/>
            </a:lvl1pPr>
            <a:lvl2pPr marL="514259" indent="0">
              <a:buNone/>
              <a:defRPr sz="1575"/>
            </a:lvl2pPr>
            <a:lvl3pPr marL="1028517" indent="0">
              <a:buNone/>
              <a:defRPr sz="1350"/>
            </a:lvl3pPr>
            <a:lvl4pPr marL="1542776" indent="0">
              <a:buNone/>
              <a:defRPr sz="1125"/>
            </a:lvl4pPr>
            <a:lvl5pPr marL="2057034" indent="0">
              <a:buNone/>
              <a:defRPr sz="1125"/>
            </a:lvl5pPr>
            <a:lvl6pPr marL="2571293" indent="0">
              <a:buNone/>
              <a:defRPr sz="1125"/>
            </a:lvl6pPr>
            <a:lvl7pPr marL="3085551" indent="0">
              <a:buNone/>
              <a:defRPr sz="1125"/>
            </a:lvl7pPr>
            <a:lvl8pPr marL="3599810" indent="0">
              <a:buNone/>
              <a:defRPr sz="1125"/>
            </a:lvl8pPr>
            <a:lvl9pPr marL="4114068" indent="0">
              <a:buNone/>
              <a:defRPr sz="1125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21F2-5244-4363-A63D-8B36C304B89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C6E81-FB25-4A6D-88ED-9F6EABB883F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8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122" y="973671"/>
            <a:ext cx="8871169" cy="3534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22" y="4868333"/>
            <a:ext cx="8871169" cy="11603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122" y="16950271"/>
            <a:ext cx="2314218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A21F2-5244-4363-A63D-8B36C304B890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043" y="16950271"/>
            <a:ext cx="3471327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4073" y="16950271"/>
            <a:ext cx="2314218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C6E81-FB25-4A6D-88ED-9F6EABB883F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4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28517" rtl="0" eaLnBrk="1" latinLnBrk="0" hangingPunct="1">
        <a:lnSpc>
          <a:spcPct val="90000"/>
        </a:lnSpc>
        <a:spcBef>
          <a:spcPct val="0"/>
        </a:spcBef>
        <a:buNone/>
        <a:defRPr sz="49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29" indent="-257129" algn="l" defTabSz="1028517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49" kern="1200">
          <a:solidFill>
            <a:schemeClr val="tx1"/>
          </a:solidFill>
          <a:latin typeface="+mn-lt"/>
          <a:ea typeface="+mn-ea"/>
          <a:cs typeface="+mn-cs"/>
        </a:defRPr>
      </a:lvl1pPr>
      <a:lvl2pPr marL="771388" indent="-257129" algn="l" defTabSz="102851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646" indent="-257129" algn="l" defTabSz="102851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799905" indent="-257129" algn="l" defTabSz="102851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164" indent="-257129" algn="l" defTabSz="102851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422" indent="-257129" algn="l" defTabSz="102851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2681" indent="-257129" algn="l" defTabSz="102851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6939" indent="-257129" algn="l" defTabSz="102851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198" indent="-257129" algn="l" defTabSz="102851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517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259" algn="l" defTabSz="1028517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517" algn="l" defTabSz="1028517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2776" algn="l" defTabSz="1028517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4" algn="l" defTabSz="1028517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293" algn="l" defTabSz="1028517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5551" algn="l" defTabSz="1028517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599810" algn="l" defTabSz="1028517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068" algn="l" defTabSz="1028517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8" b="5569"/>
          <a:stretch/>
        </p:blipFill>
        <p:spPr>
          <a:xfrm>
            <a:off x="-1" y="6251674"/>
            <a:ext cx="10285413" cy="144638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48195" y="6595904"/>
            <a:ext cx="8003337" cy="85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49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en-US" sz="494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949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vakantiepark</a:t>
            </a:r>
            <a:r>
              <a:rPr lang="en-US" sz="494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(vast op </a:t>
            </a:r>
            <a:r>
              <a:rPr lang="en-US" sz="22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achtergrond</a:t>
            </a:r>
            <a:r>
              <a:rPr lang="en-US" sz="22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0" y="11596539"/>
            <a:ext cx="26677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0" y="9216196"/>
            <a:ext cx="27749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leef.inaandacht.nl/files/2013/10/natu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73" y="7698060"/>
            <a:ext cx="5014139" cy="4350203"/>
          </a:xfrm>
          <a:prstGeom prst="rect">
            <a:avLst/>
          </a:prstGeom>
          <a:solidFill>
            <a:schemeClr val="accent1">
              <a:lumMod val="50000"/>
              <a:alpha val="37000"/>
            </a:schemeClr>
          </a:solidFill>
        </p:spPr>
      </p:pic>
      <p:pic>
        <p:nvPicPr>
          <p:cNvPr id="12" name="Picture 2" descr="http://leef.inaandacht.nl/files/2013/10/natu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7698060"/>
            <a:ext cx="5271274" cy="435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1574954" y="7709997"/>
            <a:ext cx="6717660" cy="4338266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8"/>
          </a:p>
        </p:txBody>
      </p:sp>
      <p:sp>
        <p:nvSpPr>
          <p:cNvPr id="11" name="Ondertitel 2"/>
          <p:cNvSpPr>
            <a:spLocks noGrp="1"/>
          </p:cNvSpPr>
          <p:nvPr>
            <p:ph type="subTitle" idx="1"/>
          </p:nvPr>
        </p:nvSpPr>
        <p:spPr>
          <a:xfrm>
            <a:off x="1832089" y="8144013"/>
            <a:ext cx="6460525" cy="367892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sz="2924" b="1" dirty="0" err="1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Positie</a:t>
            </a:r>
            <a:r>
              <a:rPr lang="en-US" sz="2924" b="1" dirty="0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 van de </a:t>
            </a:r>
            <a:r>
              <a:rPr lang="en-US" sz="2924" b="1" dirty="0" err="1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kopregel</a:t>
            </a:r>
            <a:r>
              <a:rPr lang="en-US" sz="2924" b="1" dirty="0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; </a:t>
            </a:r>
            <a:r>
              <a:rPr lang="en-US" sz="2924" b="1" dirty="0" err="1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kleur</a:t>
            </a:r>
            <a:r>
              <a:rPr lang="en-US" sz="2924" b="1" dirty="0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, </a:t>
            </a:r>
            <a:r>
              <a:rPr lang="en-US" sz="2924" b="1" dirty="0" err="1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grootte</a:t>
            </a:r>
            <a:r>
              <a:rPr lang="en-US" sz="2924" b="1" dirty="0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en-US" sz="2924" b="1" dirty="0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en </a:t>
            </a:r>
            <a:r>
              <a:rPr lang="en-US" sz="2924" b="1" dirty="0" err="1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lettertype</a:t>
            </a:r>
            <a:r>
              <a:rPr lang="en-US" sz="2924" b="1" dirty="0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 </a:t>
            </a:r>
            <a:r>
              <a:rPr lang="en-US" sz="2924" b="1" dirty="0" err="1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aangeven</a:t>
            </a:r>
            <a:endParaRPr lang="en-US" sz="2924" b="1" dirty="0">
              <a:solidFill>
                <a:srgbClr val="6A9F3D"/>
              </a:solidFill>
              <a:latin typeface="Delicious Heavy" pitchFamily="50" charset="0"/>
              <a:cs typeface="Aharoni" panose="02010803020104030203" pitchFamily="2" charset="-79"/>
            </a:endParaRPr>
          </a:p>
          <a:p>
            <a:pPr algn="l"/>
            <a:endParaRPr lang="en-US" b="1" dirty="0">
              <a:latin typeface="Delicious Heavy" pitchFamily="50" charset="0"/>
              <a:cs typeface="Aharoni" panose="02010803020104030203" pitchFamily="2" charset="-79"/>
            </a:endParaRPr>
          </a:p>
          <a:p>
            <a:pPr algn="l"/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de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subkop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kleur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grootte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lettertype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Aangeven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verplicht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l"/>
            <a:endParaRPr lang="en-US" b="1" dirty="0">
              <a:solidFill>
                <a:schemeClr val="bg1">
                  <a:lumMod val="75000"/>
                </a:schemeClr>
              </a:solidFill>
              <a:latin typeface="Delicious Heavy" pitchFamily="50" charset="0"/>
              <a:cs typeface="Aharoni" panose="02010803020104030203" pitchFamily="2" charset="-79"/>
            </a:endParaRPr>
          </a:p>
          <a:p>
            <a:pPr algn="l"/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Positie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van de standard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tekst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;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kleur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grootte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en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lettertype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aangeven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algn="l"/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Beeldformaat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1920 X 1080.</a:t>
            </a:r>
          </a:p>
          <a:p>
            <a:pPr algn="l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Sla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Dia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12 (basis)  op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als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JPG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bestand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en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plaats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deze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als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achtergrond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in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uw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tekstpagina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.</a:t>
            </a:r>
          </a:p>
          <a:p>
            <a:pPr algn="l"/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Foto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is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niet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verplicht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.</a:t>
            </a:r>
          </a:p>
          <a:p>
            <a:pPr algn="l"/>
            <a:endParaRPr lang="en-US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algn="l"/>
            <a:endParaRPr lang="en-US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algn="l"/>
            <a:endParaRPr lang="en-US" b="1" dirty="0">
              <a:latin typeface="Delicious Heavy" pitchFamily="50" charset="0"/>
              <a:cs typeface="Aharoni" panose="02010803020104030203" pitchFamily="2" charset="-79"/>
            </a:endParaRPr>
          </a:p>
          <a:p>
            <a:pPr algn="l"/>
            <a:endParaRPr lang="en-US" b="1" dirty="0">
              <a:latin typeface="Delicious Heavy" pitchFamily="50" charset="0"/>
              <a:cs typeface="Aharoni" panose="02010803020104030203" pitchFamily="2" charset="-79"/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343" y="10095165"/>
            <a:ext cx="2230247" cy="1672685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7778343" y="10095165"/>
            <a:ext cx="2324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Positie</a:t>
            </a:r>
            <a:r>
              <a:rPr lang="en-US" sz="1800" b="1" dirty="0"/>
              <a:t> en </a:t>
            </a:r>
            <a:r>
              <a:rPr lang="en-US" sz="1800" b="1" dirty="0" err="1"/>
              <a:t>grootte</a:t>
            </a:r>
            <a:r>
              <a:rPr lang="en-US" sz="1800" b="1" dirty="0"/>
              <a:t> van </a:t>
            </a:r>
          </a:p>
          <a:p>
            <a:r>
              <a:rPr lang="en-US" sz="1800" b="1" dirty="0" err="1"/>
              <a:t>foto</a:t>
            </a:r>
            <a:r>
              <a:rPr lang="en-US" sz="1800" b="1" dirty="0"/>
              <a:t> </a:t>
            </a:r>
            <a:r>
              <a:rPr lang="en-US" sz="1800" b="1" dirty="0" err="1"/>
              <a:t>aangeven</a:t>
            </a:r>
            <a:endParaRPr lang="en-US" sz="1800" b="1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382251" cy="2373086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0" y="2373086"/>
            <a:ext cx="10285412" cy="3878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/>
          <p:cNvSpPr txBox="1"/>
          <p:nvPr/>
        </p:nvSpPr>
        <p:spPr>
          <a:xfrm>
            <a:off x="648195" y="3080084"/>
            <a:ext cx="8928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bg1"/>
                </a:solidFill>
              </a:rPr>
              <a:t>Tekst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voor</a:t>
            </a:r>
            <a:r>
              <a:rPr lang="en-US" sz="7200" b="1" dirty="0">
                <a:solidFill>
                  <a:schemeClr val="bg1"/>
                </a:solidFill>
              </a:rPr>
              <a:t> Portrait </a:t>
            </a:r>
            <a:r>
              <a:rPr lang="en-US" sz="7200" b="1" dirty="0" err="1">
                <a:solidFill>
                  <a:schemeClr val="bg1"/>
                </a:solidFill>
              </a:rPr>
              <a:t>opstelling</a:t>
            </a:r>
            <a:endParaRPr lang="en-US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9759"/>
      </p:ext>
    </p:extLst>
  </p:cSld>
  <p:clrMapOvr>
    <a:masterClrMapping/>
  </p:clrMapOvr>
  <p:transition spd="slow" advTm="4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8" b="5569"/>
          <a:stretch/>
        </p:blipFill>
        <p:spPr>
          <a:xfrm>
            <a:off x="-1" y="6251674"/>
            <a:ext cx="10285413" cy="144638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48195" y="6595904"/>
            <a:ext cx="8003337" cy="85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49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en-US" sz="494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949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vakantiepark</a:t>
            </a:r>
            <a:r>
              <a:rPr lang="en-US" sz="494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(vast op </a:t>
            </a:r>
            <a:r>
              <a:rPr lang="en-US" sz="22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achtergrond</a:t>
            </a:r>
            <a:r>
              <a:rPr lang="en-US" sz="22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0" y="11596539"/>
            <a:ext cx="26677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0" y="9216196"/>
            <a:ext cx="27749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leef.inaandacht.nl/files/2013/10/natuu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73" y="7698060"/>
            <a:ext cx="5014139" cy="4350203"/>
          </a:xfrm>
          <a:prstGeom prst="rect">
            <a:avLst/>
          </a:prstGeom>
          <a:solidFill>
            <a:schemeClr val="accent1">
              <a:lumMod val="50000"/>
              <a:alpha val="37000"/>
            </a:schemeClr>
          </a:solidFill>
        </p:spPr>
      </p:pic>
      <p:pic>
        <p:nvPicPr>
          <p:cNvPr id="12" name="Picture 2" descr="http://leef.inaandacht.nl/files/2013/10/natuu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7698060"/>
            <a:ext cx="5271274" cy="435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1574954" y="7709997"/>
            <a:ext cx="6717660" cy="4338266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8"/>
          </a:p>
        </p:txBody>
      </p:sp>
      <p:sp>
        <p:nvSpPr>
          <p:cNvPr id="11" name="Ondertitel 2"/>
          <p:cNvSpPr>
            <a:spLocks noGrp="1"/>
          </p:cNvSpPr>
          <p:nvPr>
            <p:ph type="subTitle" idx="1"/>
          </p:nvPr>
        </p:nvSpPr>
        <p:spPr>
          <a:xfrm>
            <a:off x="1832089" y="8144013"/>
            <a:ext cx="6460525" cy="367892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sz="2924" b="1" dirty="0" err="1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Positie</a:t>
            </a:r>
            <a:r>
              <a:rPr lang="en-US" sz="2924" b="1" dirty="0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 van de </a:t>
            </a:r>
            <a:r>
              <a:rPr lang="en-US" sz="2924" b="1" dirty="0" err="1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kopregel</a:t>
            </a:r>
            <a:r>
              <a:rPr lang="en-US" sz="2924" b="1" dirty="0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; </a:t>
            </a:r>
            <a:r>
              <a:rPr lang="en-US" sz="2924" b="1" dirty="0" err="1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kleur</a:t>
            </a:r>
            <a:r>
              <a:rPr lang="en-US" sz="2924" b="1" dirty="0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, </a:t>
            </a:r>
            <a:r>
              <a:rPr lang="en-US" sz="2924" b="1" dirty="0" err="1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grootte</a:t>
            </a:r>
            <a:r>
              <a:rPr lang="en-US" sz="2924" b="1" dirty="0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en-US" sz="2924" b="1" dirty="0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en </a:t>
            </a:r>
            <a:r>
              <a:rPr lang="en-US" sz="2924" b="1" dirty="0" err="1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lettertype</a:t>
            </a:r>
            <a:r>
              <a:rPr lang="en-US" sz="2924" b="1" dirty="0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 </a:t>
            </a:r>
            <a:r>
              <a:rPr lang="en-US" sz="2924" b="1" dirty="0" err="1">
                <a:solidFill>
                  <a:srgbClr val="6A9F3D"/>
                </a:solidFill>
                <a:latin typeface="Delicious Heavy" pitchFamily="50" charset="0"/>
                <a:cs typeface="Aharoni" panose="02010803020104030203" pitchFamily="2" charset="-79"/>
              </a:rPr>
              <a:t>aangeven</a:t>
            </a:r>
            <a:endParaRPr lang="en-US" sz="2924" b="1" dirty="0">
              <a:solidFill>
                <a:srgbClr val="6A9F3D"/>
              </a:solidFill>
              <a:latin typeface="Delicious Heavy" pitchFamily="50" charset="0"/>
              <a:cs typeface="Aharoni" panose="02010803020104030203" pitchFamily="2" charset="-79"/>
            </a:endParaRPr>
          </a:p>
          <a:p>
            <a:pPr algn="l"/>
            <a:endParaRPr lang="en-US" b="1" dirty="0">
              <a:latin typeface="Delicious Heavy" pitchFamily="50" charset="0"/>
              <a:cs typeface="Aharoni" panose="02010803020104030203" pitchFamily="2" charset="-79"/>
            </a:endParaRPr>
          </a:p>
          <a:p>
            <a:pPr algn="l"/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de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subkop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kleur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grootte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lettertype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Aangeven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verplicht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l"/>
            <a:endParaRPr lang="en-US" b="1" dirty="0">
              <a:solidFill>
                <a:schemeClr val="bg1">
                  <a:lumMod val="75000"/>
                </a:schemeClr>
              </a:solidFill>
              <a:latin typeface="Delicious Heavy" pitchFamily="50" charset="0"/>
              <a:cs typeface="Aharoni" panose="02010803020104030203" pitchFamily="2" charset="-79"/>
            </a:endParaRPr>
          </a:p>
          <a:p>
            <a:pPr algn="l"/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Positie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van de standard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tekst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;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kleur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grootte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en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lettertype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aangeven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algn="l"/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Beeldformaat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1920 X 1080.</a:t>
            </a:r>
          </a:p>
          <a:p>
            <a:pPr algn="l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Sla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Dia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12 (basis)  op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als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JPG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bestand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en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plaats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deze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als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achtergrond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in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uw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tekstpagina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.</a:t>
            </a:r>
          </a:p>
          <a:p>
            <a:pPr algn="l"/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Foto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is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niet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verplicht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.</a:t>
            </a:r>
          </a:p>
          <a:p>
            <a:pPr algn="l"/>
            <a:endParaRPr lang="en-US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algn="l"/>
            <a:endParaRPr lang="en-US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algn="l"/>
            <a:endParaRPr lang="en-US" b="1" dirty="0">
              <a:latin typeface="Delicious Heavy" pitchFamily="50" charset="0"/>
              <a:cs typeface="Aharoni" panose="02010803020104030203" pitchFamily="2" charset="-79"/>
            </a:endParaRPr>
          </a:p>
          <a:p>
            <a:pPr algn="l"/>
            <a:endParaRPr lang="en-US" b="1" dirty="0">
              <a:latin typeface="Delicious Heavy" pitchFamily="50" charset="0"/>
              <a:cs typeface="Aharoni" panose="02010803020104030203" pitchFamily="2" charset="-79"/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343" y="10095165"/>
            <a:ext cx="2230247" cy="1672685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7778343" y="10095165"/>
            <a:ext cx="2324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Positie</a:t>
            </a:r>
            <a:r>
              <a:rPr lang="en-US" sz="1800" b="1" dirty="0"/>
              <a:t> en </a:t>
            </a:r>
            <a:r>
              <a:rPr lang="en-US" sz="1800" b="1" dirty="0" err="1"/>
              <a:t>grootte</a:t>
            </a:r>
            <a:r>
              <a:rPr lang="en-US" sz="1800" b="1" dirty="0"/>
              <a:t> van </a:t>
            </a:r>
          </a:p>
          <a:p>
            <a:r>
              <a:rPr lang="en-US" sz="1800" b="1" dirty="0" err="1"/>
              <a:t>foto</a:t>
            </a:r>
            <a:r>
              <a:rPr lang="en-US" sz="1800" b="1" dirty="0"/>
              <a:t> </a:t>
            </a:r>
            <a:r>
              <a:rPr lang="en-US" sz="1800" b="1" dirty="0" err="1"/>
              <a:t>aangeven</a:t>
            </a:r>
            <a:endParaRPr lang="en-US" sz="1800" b="1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382251" cy="2373086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0" y="2373086"/>
            <a:ext cx="10285412" cy="3878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/>
          <p:cNvSpPr txBox="1"/>
          <p:nvPr/>
        </p:nvSpPr>
        <p:spPr>
          <a:xfrm>
            <a:off x="648195" y="3080084"/>
            <a:ext cx="8928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bg1"/>
                </a:solidFill>
              </a:rPr>
              <a:t>Tekst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voor</a:t>
            </a:r>
            <a:r>
              <a:rPr lang="en-US" sz="7200" b="1" dirty="0">
                <a:solidFill>
                  <a:schemeClr val="bg1"/>
                </a:solidFill>
              </a:rPr>
              <a:t> Portrait </a:t>
            </a:r>
            <a:r>
              <a:rPr lang="en-US" sz="7200" b="1" dirty="0" err="1">
                <a:solidFill>
                  <a:schemeClr val="bg1"/>
                </a:solidFill>
              </a:rPr>
              <a:t>opstelling</a:t>
            </a:r>
            <a:endParaRPr lang="en-US" sz="7200" b="1" dirty="0">
              <a:solidFill>
                <a:schemeClr val="bg1"/>
              </a:solidFill>
            </a:endParaRPr>
          </a:p>
        </p:txBody>
      </p:sp>
      <p:pic>
        <p:nvPicPr>
          <p:cNvPr id="5" name="MyEasyChannel_trailer k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2108333"/>
            <a:ext cx="10285413" cy="578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5006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349</TotalTime>
  <Words>168</Words>
  <Application>Microsoft Office PowerPoint</Application>
  <PresentationFormat>Aangepast</PresentationFormat>
  <Paragraphs>36</Paragraphs>
  <Slides>2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9" baseType="lpstr">
      <vt:lpstr>Aharoni</vt:lpstr>
      <vt:lpstr>Arial</vt:lpstr>
      <vt:lpstr>Arial Narrow</vt:lpstr>
      <vt:lpstr>Calibri</vt:lpstr>
      <vt:lpstr>Calibri Light</vt:lpstr>
      <vt:lpstr>Delicious Heavy</vt:lpstr>
      <vt:lpstr>Office Theme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Kees Zwart Zwart</dc:creator>
  <cp:lastModifiedBy>Kees Zwart Zwart</cp:lastModifiedBy>
  <cp:revision>38</cp:revision>
  <dcterms:created xsi:type="dcterms:W3CDTF">2015-01-07T11:36:59Z</dcterms:created>
  <dcterms:modified xsi:type="dcterms:W3CDTF">2016-10-27T08:58:26Z</dcterms:modified>
</cp:coreProperties>
</file>