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7" r:id="rId2"/>
    <p:sldId id="274" r:id="rId3"/>
    <p:sldId id="270" r:id="rId4"/>
    <p:sldId id="272" r:id="rId5"/>
    <p:sldId id="284" r:id="rId6"/>
    <p:sldId id="285" r:id="rId7"/>
    <p:sldId id="260" r:id="rId8"/>
    <p:sldId id="275" r:id="rId9"/>
    <p:sldId id="262" r:id="rId10"/>
    <p:sldId id="276" r:id="rId11"/>
    <p:sldId id="277" r:id="rId12"/>
    <p:sldId id="287" r:id="rId13"/>
    <p:sldId id="266" r:id="rId14"/>
    <p:sldId id="278" r:id="rId15"/>
    <p:sldId id="279" r:id="rId16"/>
    <p:sldId id="280" r:id="rId17"/>
    <p:sldId id="282" r:id="rId18"/>
    <p:sldId id="281" r:id="rId19"/>
    <p:sldId id="289" r:id="rId20"/>
    <p:sldId id="290" r:id="rId21"/>
    <p:sldId id="291" r:id="rId22"/>
    <p:sldId id="286" r:id="rId23"/>
    <p:sldId id="288" r:id="rId24"/>
  </p:sldIdLst>
  <p:sldSz cx="18288000" cy="10285413"/>
  <p:notesSz cx="6858000" cy="9144000"/>
  <p:defaultTextStyle>
    <a:defPPr>
      <a:defRPr lang="en-US"/>
    </a:defPPr>
    <a:lvl1pPr marL="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62E"/>
    <a:srgbClr val="F29512"/>
    <a:srgbClr val="EF8E2D"/>
    <a:srgbClr val="13775B"/>
    <a:srgbClr val="1E1E1E"/>
    <a:srgbClr val="212121"/>
    <a:srgbClr val="606060"/>
    <a:srgbClr val="115687"/>
    <a:srgbClr val="185480"/>
    <a:srgbClr val="001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02" y="90"/>
      </p:cViewPr>
      <p:guideLst>
        <p:guide orient="horz" pos="3239"/>
        <p:guide pos="5760"/>
      </p:guideLst>
    </p:cSldViewPr>
  </p:slideViewPr>
  <p:outlineViewPr>
    <p:cViewPr>
      <p:scale>
        <a:sx n="33" d="100"/>
        <a:sy n="33" d="100"/>
      </p:scale>
      <p:origin x="0" y="41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5A64-FA1B-409E-BAEC-A191159147A3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1F34-D0CC-42F2-B01F-34777F281E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7B0B0B-C2B8-4A58-AB69-54FC5F36574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25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9768"/>
      </p:ext>
    </p:extLst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2638"/>
      </p:ext>
    </p:extLst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8755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5430"/>
      </p:ext>
    </p:extLst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5913"/>
      </p:ext>
    </p:extLst>
  </p:cSld>
  <p:clrMapOvr>
    <a:masterClrMapping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6185"/>
      </p:ext>
    </p:extLst>
  </p:cSld>
  <p:clrMapOvr>
    <a:masterClrMapping/>
  </p:clrMapOvr>
  <p:transition spd="slow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638"/>
      </p:ext>
    </p:extLst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8042"/>
      </p:ext>
    </p:extLst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25850"/>
      </p:ext>
    </p:extLst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9228"/>
      </p:ext>
    </p:extLst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7278"/>
      </p:ext>
    </p:extLst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21F2-5244-4363-A63D-8B36C304B890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6E81-FB25-4A6D-88ED-9F6EABB883F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5000">
    <p:push dir="u"/>
  </p:transition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49" y="4392779"/>
            <a:ext cx="6943725" cy="520779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601450" y="4646949"/>
            <a:ext cx="6219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Positie</a:t>
            </a:r>
            <a:r>
              <a:rPr lang="en-US" dirty="0"/>
              <a:t> en </a:t>
            </a:r>
            <a:r>
              <a:rPr lang="en-US" dirty="0" err="1"/>
              <a:t>grootte</a:t>
            </a:r>
            <a:r>
              <a:rPr lang="en-US" dirty="0"/>
              <a:t> van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aangeven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66750" y="687555"/>
            <a:ext cx="16897350" cy="741044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7600" b="1" dirty="0" err="1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sz="17600" b="1" dirty="0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sz="17600" b="1" dirty="0" err="1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kopregel</a:t>
            </a:r>
            <a:r>
              <a:rPr lang="en-US" sz="17600" b="1" dirty="0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sz="17600" b="1" dirty="0" err="1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sz="17600" b="1" dirty="0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sz="17600" b="1" dirty="0" err="1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sz="17600" b="1" dirty="0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 en </a:t>
            </a:r>
            <a:r>
              <a:rPr lang="en-US" sz="17600" b="1" dirty="0" err="1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sz="17600" b="1" dirty="0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Delicious Heavy" pitchFamily="50" charset="0"/>
                <a:cs typeface="Aharoni" panose="02010803020104030203" pitchFamily="2" charset="-79"/>
              </a:rPr>
              <a:t>aangeven</a:t>
            </a:r>
            <a:endParaRPr lang="en-US" sz="17600" b="1" dirty="0">
              <a:solidFill>
                <a:srgbClr val="0070C0"/>
              </a:solidFill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sz="12000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subkop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en </a:t>
            </a:r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Aangeven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(</a:t>
            </a:r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niet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sz="1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verplicht</a:t>
            </a:r>
            <a:r>
              <a:rPr lang="en-US" sz="1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)</a:t>
            </a: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is Arial 25 pt.</a:t>
            </a:r>
          </a:p>
          <a:p>
            <a:pPr algn="l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Op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hieronder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u, hoe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uiteindelijk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Log in op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account en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tekstpagina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Voer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teksten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in en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voeg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desgewenst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toe.</a:t>
            </a:r>
          </a:p>
          <a:p>
            <a:pPr algn="l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lettertype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u in het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aangegeven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is Arial. </a:t>
            </a:r>
          </a:p>
          <a:p>
            <a:pPr algn="l"/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teksten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tot max. 1880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pxs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Sla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Dia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6 (basis)  op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JPG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bestand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plaats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deze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achtergrond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in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uw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9600" dirty="0" err="1">
                <a:latin typeface="Arial Narrow" panose="020B0606020202030204" pitchFamily="34" charset="0"/>
                <a:cs typeface="Aharoni" panose="02010803020104030203" pitchFamily="2" charset="-79"/>
              </a:rPr>
              <a:t>tekstpagina</a:t>
            </a:r>
            <a:r>
              <a:rPr lang="en-US" sz="9600" dirty="0"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03949"/>
      </p:ext>
    </p:extLst>
  </p:cSld>
  <p:clrMapOvr>
    <a:masterClrMapping/>
  </p:clrMapOvr>
  <p:transition spd="slow" advTm="5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8288000" cy="253365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33399" y="533400"/>
            <a:ext cx="18373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rubriekstekst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vast op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533650"/>
            <a:ext cx="4933950" cy="777206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304800" y="3505200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DIN Engschrift Std" panose="00000500000000000000" pitchFamily="50" charset="0"/>
              </a:rPr>
              <a:t>Vaste</a:t>
            </a:r>
            <a:r>
              <a:rPr lang="en-US" sz="3200" b="1" dirty="0">
                <a:latin typeface="DIN Engschrift Std" panose="00000500000000000000" pitchFamily="50" charset="0"/>
              </a:rPr>
              <a:t> </a:t>
            </a:r>
            <a:r>
              <a:rPr lang="en-US" sz="3200" b="1" dirty="0" err="1">
                <a:latin typeface="DIN Engschrift Std" panose="00000500000000000000" pitchFamily="50" charset="0"/>
              </a:rPr>
              <a:t>tekst</a:t>
            </a:r>
            <a:r>
              <a:rPr lang="en-US" sz="3200" b="1" dirty="0">
                <a:latin typeface="DIN Engschrift Std" panose="00000500000000000000" pitchFamily="50" charset="0"/>
              </a:rPr>
              <a:t> op </a:t>
            </a:r>
            <a:r>
              <a:rPr lang="en-US" sz="3200" b="1" dirty="0" err="1">
                <a:latin typeface="DIN Engschrift Std" panose="00000500000000000000" pitchFamily="50" charset="0"/>
              </a:rPr>
              <a:t>achtergrond</a:t>
            </a:r>
            <a:endParaRPr lang="en-US" sz="3200" b="1" dirty="0">
              <a:latin typeface="DIN Engschrift Std" panose="00000500000000000000" pitchFamily="50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9503449"/>
            <a:ext cx="474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0" y="5271075"/>
            <a:ext cx="493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36866"/>
      </p:ext>
    </p:extLst>
  </p:cSld>
  <p:clrMapOvr>
    <a:masterClrMapping/>
  </p:clrMapOvr>
  <p:transition spd="slow" advTm="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b="5569"/>
          <a:stretch/>
        </p:blipFill>
        <p:spPr>
          <a:xfrm>
            <a:off x="0" y="0"/>
            <a:ext cx="18288000" cy="25717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52525" y="612059"/>
            <a:ext cx="14230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vakantiepark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(vast op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9503449"/>
            <a:ext cx="474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0" y="5271075"/>
            <a:ext cx="493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leef.inaandacht.nl/files/2013/10/natu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571750"/>
            <a:ext cx="8915400" cy="7734887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</p:spPr>
      </p:pic>
      <p:pic>
        <p:nvPicPr>
          <p:cNvPr id="12" name="Picture 2" descr="http://leef.inaandacht.nl/files/2013/10/natu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571750"/>
            <a:ext cx="9372601" cy="77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2800350" y="2592974"/>
            <a:ext cx="11944350" cy="7713663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3277773" y="3413049"/>
            <a:ext cx="1001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Hier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uw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mededelingen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00425" y="4630359"/>
            <a:ext cx="10976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Standaard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teksten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Standaard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teksten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2344"/>
      </p:ext>
    </p:extLst>
  </p:cSld>
  <p:clrMapOvr>
    <a:masterClrMapping/>
  </p:clrMapOvr>
  <p:transition spd="slow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b="5569"/>
          <a:stretch/>
        </p:blipFill>
        <p:spPr>
          <a:xfrm>
            <a:off x="0" y="0"/>
            <a:ext cx="18288000" cy="25717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52525" y="612059"/>
            <a:ext cx="14230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vakantiepark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(vast op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9503449"/>
            <a:ext cx="474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0" y="5271075"/>
            <a:ext cx="493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leef.inaandacht.nl/files/2013/10/natu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571750"/>
            <a:ext cx="8915400" cy="7734887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</p:spPr>
      </p:pic>
      <p:pic>
        <p:nvPicPr>
          <p:cNvPr id="12" name="Picture 2" descr="http://leef.inaandacht.nl/files/2013/10/natu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571750"/>
            <a:ext cx="9372601" cy="77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2800350" y="2592974"/>
            <a:ext cx="11944350" cy="7713663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1739"/>
      </p:ext>
    </p:extLst>
  </p:cSld>
  <p:clrMapOvr>
    <a:masterClrMapping/>
  </p:clrMapOvr>
  <p:transition spd="slow" advTm="5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6/67/Huis_aan_de_drie_grachte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9" r="10025"/>
          <a:stretch/>
        </p:blipFill>
        <p:spPr bwMode="auto">
          <a:xfrm>
            <a:off x="14554200" y="0"/>
            <a:ext cx="3219450" cy="102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790575" y="3172856"/>
            <a:ext cx="11487150" cy="654132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5200" b="1" dirty="0" err="1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sz="5200" b="1" dirty="0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sz="5200" b="1" dirty="0" err="1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kopregel</a:t>
            </a:r>
            <a:r>
              <a:rPr lang="en-US" sz="5200" b="1" dirty="0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sz="5200" b="1" dirty="0" err="1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sz="5200" b="1" dirty="0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sz="5200" b="1" dirty="0" err="1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sz="5200" b="1" dirty="0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sz="5200" b="1" dirty="0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en </a:t>
            </a:r>
            <a:r>
              <a:rPr lang="en-US" sz="5200" b="1" dirty="0" err="1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sz="5200" b="1" dirty="0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sz="5200" b="1" dirty="0" err="1">
                <a:solidFill>
                  <a:srgbClr val="F7941E"/>
                </a:solidFill>
                <a:latin typeface="Delicious Heavy" pitchFamily="50" charset="0"/>
                <a:cs typeface="Aharoni" panose="02010803020104030203" pitchFamily="2" charset="-79"/>
              </a:rPr>
              <a:t>aangeven</a:t>
            </a:r>
            <a:endParaRPr lang="en-US" sz="5200" b="1" dirty="0">
              <a:solidFill>
                <a:srgbClr val="F7941E"/>
              </a:solidFill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subkop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lettertype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Aangeven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verplicht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en-US" b="1" dirty="0">
              <a:solidFill>
                <a:srgbClr val="001A46"/>
              </a:solidFill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Positie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van de standard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tekst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;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kleur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grootte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lettertype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Aangeven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l"/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Beeldformaat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1920 X 1080.</a:t>
            </a:r>
          </a:p>
          <a:p>
            <a:pPr algn="l"/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Sla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Dia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14 (basis)  op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JPG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bestand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plaats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deze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achtergrond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in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uw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tekstpagina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l"/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Foto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is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niet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verplicht</a:t>
            </a:r>
            <a:r>
              <a:rPr lang="en-US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l"/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58"/>
            <a:ext cx="18288000" cy="159308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57550" y="649993"/>
            <a:ext cx="131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 HYPOTHEEKSHOP  </a:t>
            </a:r>
            <a:r>
              <a:rPr lang="en-US" sz="4000" b="1" dirty="0">
                <a:solidFill>
                  <a:schemeClr val="bg1"/>
                </a:solidFill>
              </a:rPr>
              <a:t>(</a:t>
            </a:r>
            <a:r>
              <a:rPr lang="en-US" sz="4000" b="1" dirty="0" err="1">
                <a:solidFill>
                  <a:schemeClr val="bg1"/>
                </a:solidFill>
              </a:rPr>
              <a:t>tekst</a:t>
            </a:r>
            <a:r>
              <a:rPr lang="en-US" sz="4000" b="1" dirty="0">
                <a:solidFill>
                  <a:schemeClr val="bg1"/>
                </a:solidFill>
              </a:rPr>
              <a:t> vast op </a:t>
            </a:r>
            <a:r>
              <a:rPr lang="en-US" sz="4000" b="1" dirty="0" err="1">
                <a:solidFill>
                  <a:schemeClr val="bg1"/>
                </a:solidFill>
              </a:rPr>
              <a:t>achtergrond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043" y="5718849"/>
            <a:ext cx="5630065" cy="422255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005353" y="5904908"/>
            <a:ext cx="5499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Positie</a:t>
            </a:r>
            <a:r>
              <a:rPr lang="en-US" sz="3200" b="1" dirty="0"/>
              <a:t> en </a:t>
            </a:r>
            <a:r>
              <a:rPr lang="en-US" sz="3200" b="1" dirty="0" err="1"/>
              <a:t>grootte</a:t>
            </a:r>
            <a:r>
              <a:rPr lang="en-US" sz="3200" b="1" dirty="0"/>
              <a:t> van </a:t>
            </a:r>
          </a:p>
          <a:p>
            <a:r>
              <a:rPr lang="en-US" sz="3200" b="1" dirty="0" err="1"/>
              <a:t>foto</a:t>
            </a:r>
            <a:r>
              <a:rPr lang="en-US" sz="3200" b="1" dirty="0"/>
              <a:t> </a:t>
            </a:r>
            <a:r>
              <a:rPr lang="en-US" sz="3200" b="1" dirty="0" err="1"/>
              <a:t>aangeven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6639999"/>
      </p:ext>
    </p:extLst>
  </p:cSld>
  <p:clrMapOvr>
    <a:masterClrMapping/>
  </p:clrMapOvr>
  <p:transition spd="slow" advTm="5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6/67/Huis_aan_de_drie_grachte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9" r="10025"/>
          <a:stretch/>
        </p:blipFill>
        <p:spPr bwMode="auto">
          <a:xfrm>
            <a:off x="14554200" y="0"/>
            <a:ext cx="3219450" cy="102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58"/>
            <a:ext cx="18288000" cy="159308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257550" y="649993"/>
            <a:ext cx="131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 HYPOTHEEKSHOP  </a:t>
            </a:r>
            <a:r>
              <a:rPr lang="en-US" sz="4000" b="1" dirty="0">
                <a:solidFill>
                  <a:schemeClr val="bg1"/>
                </a:solidFill>
              </a:rPr>
              <a:t>(</a:t>
            </a:r>
            <a:r>
              <a:rPr lang="en-US" sz="4000" b="1" dirty="0" err="1">
                <a:solidFill>
                  <a:schemeClr val="bg1"/>
                </a:solidFill>
              </a:rPr>
              <a:t>tekst</a:t>
            </a:r>
            <a:r>
              <a:rPr lang="en-US" sz="4000" b="1" dirty="0">
                <a:solidFill>
                  <a:schemeClr val="bg1"/>
                </a:solidFill>
              </a:rPr>
              <a:t> vast op </a:t>
            </a:r>
            <a:r>
              <a:rPr lang="en-US" sz="4000" b="1" dirty="0" err="1">
                <a:solidFill>
                  <a:schemeClr val="bg1"/>
                </a:solidFill>
              </a:rPr>
              <a:t>achtergrond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2346784"/>
      </p:ext>
    </p:extLst>
  </p:cSld>
  <p:clrMapOvr>
    <a:masterClrMapping/>
  </p:clrMapOvr>
  <p:transition spd="slow" advTm="5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33" y="7302468"/>
            <a:ext cx="7408191" cy="221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620486"/>
            <a:ext cx="15414171" cy="198803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nl-NL" sz="6600" dirty="0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Openingstijden van de receptie: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78076" y="3271994"/>
            <a:ext cx="7413170" cy="6247563"/>
          </a:xfrm>
        </p:spPr>
        <p:txBody>
          <a:bodyPr>
            <a:normAutofit/>
          </a:bodyPr>
          <a:lstStyle/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om de tekst te plaatsen (</a:t>
            </a:r>
            <a:r>
              <a:rPr lang="nl-NL" sz="2800" dirty="0" err="1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28) Graag verdelen in het vak. Met zelfde beginpunt links.</a:t>
            </a: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</a:p>
          <a:p>
            <a:r>
              <a:rPr lang="nl-NL" sz="28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</a:p>
          <a:p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Sla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Dia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16 (basis)  op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JPG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bestand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plaats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deze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achtergrond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in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uw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tekstpagina</a:t>
            </a:r>
            <a:r>
              <a:rPr lang="en-US" sz="28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endParaRPr lang="nl-NL" sz="2800" dirty="0">
              <a:solidFill>
                <a:srgbClr val="137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258300" y="3059723"/>
            <a:ext cx="7772400" cy="645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15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15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15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115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Buitengoed Drentse Vennen</a:t>
            </a:r>
          </a:p>
        </p:txBody>
      </p:sp>
      <p:sp>
        <p:nvSpPr>
          <p:cNvPr id="5" name="Rechthoek 4"/>
          <p:cNvSpPr/>
          <p:nvPr/>
        </p:nvSpPr>
        <p:spPr>
          <a:xfrm>
            <a:off x="17197754" y="153417"/>
            <a:ext cx="914400" cy="998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94204" y="163286"/>
            <a:ext cx="914400" cy="9976756"/>
          </a:xfrm>
          <a:prstGeom prst="rect">
            <a:avLst/>
          </a:prstGeom>
          <a:solidFill>
            <a:srgbClr val="1156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115687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08604" y="9927485"/>
            <a:ext cx="16189150" cy="212557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95302"/>
      </p:ext>
    </p:extLst>
  </p:cSld>
  <p:clrMapOvr>
    <a:masterClrMapping/>
  </p:clrMapOvr>
  <p:transition spd="slow" advTm="5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33" y="7302468"/>
            <a:ext cx="7408191" cy="221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258300" y="3059723"/>
            <a:ext cx="7772400" cy="6459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15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15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115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115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Buitengoed Drentse Vennen</a:t>
            </a:r>
          </a:p>
        </p:txBody>
      </p:sp>
      <p:sp>
        <p:nvSpPr>
          <p:cNvPr id="5" name="Rechthoek 4"/>
          <p:cNvSpPr/>
          <p:nvPr/>
        </p:nvSpPr>
        <p:spPr>
          <a:xfrm>
            <a:off x="17197754" y="153417"/>
            <a:ext cx="914400" cy="998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94204" y="163286"/>
            <a:ext cx="914400" cy="9976756"/>
          </a:xfrm>
          <a:prstGeom prst="rect">
            <a:avLst/>
          </a:prstGeom>
          <a:solidFill>
            <a:srgbClr val="1156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115687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08604" y="9927485"/>
            <a:ext cx="16189150" cy="212557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14451"/>
      </p:ext>
    </p:extLst>
  </p:cSld>
  <p:clrMapOvr>
    <a:masterClrMapping/>
  </p:clrMapOvr>
  <p:transition spd="slow" advTm="5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59683" y="562707"/>
            <a:ext cx="5898356" cy="2655277"/>
          </a:xfrm>
          <a:noFill/>
          <a:ln w="76200">
            <a:solidFill>
              <a:srgbClr val="115687"/>
            </a:solidFill>
          </a:ln>
        </p:spPr>
        <p:txBody>
          <a:bodyPr>
            <a:noAutofit/>
          </a:bodyPr>
          <a:lstStyle/>
          <a:p>
            <a:r>
              <a:rPr lang="nl-NL" sz="4400" dirty="0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lang="nl-NL" sz="4400" dirty="0" err="1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Zuidlaardermarkt</a:t>
            </a:r>
            <a:r>
              <a:rPr lang="nl-NL" sz="4400" dirty="0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4400" dirty="0" err="1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l-NL" sz="4400" dirty="0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66)</a:t>
            </a:r>
            <a:br>
              <a:rPr lang="nl-NL" sz="4400" dirty="0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400" dirty="0">
              <a:solidFill>
                <a:srgbClr val="B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259683" y="3446584"/>
            <a:ext cx="5898356" cy="6140171"/>
          </a:xfrm>
          <a:ln w="76200">
            <a:solidFill>
              <a:srgbClr val="115687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nl-NL" sz="2800" dirty="0">
              <a:solidFill>
                <a:srgbClr val="137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er te doen?  </a:t>
            </a:r>
            <a:r>
              <a:rPr lang="nl-NL" sz="3200" dirty="0" err="1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-warenmarkt</a:t>
            </a: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-kermis</a:t>
            </a: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-leuke acties</a:t>
            </a: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-dierenmarkt</a:t>
            </a: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-kindervrijmarkt</a:t>
            </a:r>
          </a:p>
          <a:p>
            <a:r>
              <a:rPr lang="nl-NL" sz="3200" dirty="0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3200" dirty="0" err="1">
                <a:solidFill>
                  <a:srgbClr val="137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</a:t>
            </a:r>
            <a:endParaRPr lang="nl-NL" sz="3200" dirty="0">
              <a:solidFill>
                <a:srgbClr val="137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Sla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Dia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18 (basis)  op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JPG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bestand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plaats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deze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achtergrond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in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uw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tekstpagina</a:t>
            </a:r>
            <a:r>
              <a:rPr lang="en-US" sz="3200" dirty="0">
                <a:solidFill>
                  <a:srgbClr val="001A46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ctr"/>
            <a:endParaRPr lang="nl-NL" sz="2800" dirty="0">
              <a:solidFill>
                <a:srgbClr val="137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9306232" y="2514599"/>
            <a:ext cx="8023123" cy="7072155"/>
          </a:xfrm>
          <a:ln w="76200">
            <a:solidFill>
              <a:srgbClr val="115687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2" name="Rechthoek 1"/>
          <p:cNvSpPr/>
          <p:nvPr/>
        </p:nvSpPr>
        <p:spPr>
          <a:xfrm>
            <a:off x="114300" y="80385"/>
            <a:ext cx="17945100" cy="25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14301" y="9780813"/>
            <a:ext cx="17945100" cy="335311"/>
          </a:xfrm>
          <a:prstGeom prst="rect">
            <a:avLst/>
          </a:prstGeom>
          <a:solidFill>
            <a:srgbClr val="137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00" y="450308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14300" y="1600200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4300" y="2748430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114300" y="3921368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14300" y="5082473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114300" y="6290469"/>
            <a:ext cx="914400" cy="937011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14300" y="7492717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14300" y="8672355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64" r="16244" b="9476"/>
          <a:stretch/>
        </p:blipFill>
        <p:spPr>
          <a:xfrm>
            <a:off x="9556954" y="2730922"/>
            <a:ext cx="7503734" cy="6657160"/>
          </a:xfrm>
          <a:prstGeom prst="rect">
            <a:avLst/>
          </a:prstGeom>
          <a:ln>
            <a:solidFill>
              <a:srgbClr val="115687"/>
            </a:solidFill>
          </a:ln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875" y="404360"/>
            <a:ext cx="1871202" cy="18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8166"/>
      </p:ext>
    </p:extLst>
  </p:cSld>
  <p:clrMapOvr>
    <a:masterClrMapping/>
  </p:clrMapOvr>
  <p:transition spd="slow" advTm="5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59683" y="562707"/>
            <a:ext cx="5898356" cy="2655277"/>
          </a:xfrm>
          <a:noFill/>
          <a:ln w="76200">
            <a:solidFill>
              <a:srgbClr val="115687"/>
            </a:solidFill>
          </a:ln>
        </p:spPr>
        <p:txBody>
          <a:bodyPr>
            <a:noAutofit/>
          </a:bodyPr>
          <a:lstStyle/>
          <a:p>
            <a:br>
              <a:rPr lang="nl-NL" sz="4400" dirty="0">
                <a:solidFill>
                  <a:srgbClr val="B50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400" dirty="0">
              <a:solidFill>
                <a:srgbClr val="B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259683" y="3446584"/>
            <a:ext cx="5898356" cy="6140171"/>
          </a:xfrm>
          <a:ln w="76200">
            <a:solidFill>
              <a:srgbClr val="115687"/>
            </a:solidFill>
          </a:ln>
        </p:spPr>
        <p:txBody>
          <a:bodyPr>
            <a:normAutofit/>
          </a:bodyPr>
          <a:lstStyle/>
          <a:p>
            <a:pPr algn="ctr"/>
            <a:endParaRPr lang="nl-NL" sz="2800" dirty="0">
              <a:solidFill>
                <a:srgbClr val="137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>
              <a:solidFill>
                <a:srgbClr val="137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9306232" y="2514599"/>
            <a:ext cx="8023123" cy="7072155"/>
          </a:xfrm>
          <a:ln w="76200">
            <a:solidFill>
              <a:srgbClr val="115687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dirty="0"/>
              <a:t>     </a:t>
            </a:r>
          </a:p>
        </p:txBody>
      </p:sp>
      <p:sp>
        <p:nvSpPr>
          <p:cNvPr id="2" name="Rechthoek 1"/>
          <p:cNvSpPr/>
          <p:nvPr/>
        </p:nvSpPr>
        <p:spPr>
          <a:xfrm>
            <a:off x="114300" y="80385"/>
            <a:ext cx="17945100" cy="25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14301" y="9780813"/>
            <a:ext cx="17945100" cy="335311"/>
          </a:xfrm>
          <a:prstGeom prst="rect">
            <a:avLst/>
          </a:prstGeom>
          <a:solidFill>
            <a:srgbClr val="137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14300" y="450308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14300" y="1600200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4300" y="2748430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114300" y="3921368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14300" y="5082473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114300" y="6290469"/>
            <a:ext cx="914400" cy="937011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14300" y="7492717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14300" y="8672355"/>
            <a:ext cx="914400" cy="914400"/>
          </a:xfrm>
          <a:prstGeom prst="rect">
            <a:avLst/>
          </a:prstGeom>
          <a:solidFill>
            <a:srgbClr val="B50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875" y="404360"/>
            <a:ext cx="1871202" cy="18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00565"/>
      </p:ext>
    </p:extLst>
  </p:cSld>
  <p:clrMapOvr>
    <a:masterClrMapping/>
  </p:clrMapOvr>
  <p:transition spd="slow" advTm="5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4"/>
          <a:stretch>
            <a:fillRect/>
          </a:stretch>
        </p:blipFill>
        <p:spPr bwMode="auto">
          <a:xfrm>
            <a:off x="5751513" y="1747838"/>
            <a:ext cx="6791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61604" y="5967199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Bk BT"/>
              </a:rPr>
              <a:t>Park TV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91328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72806"/>
      </p:ext>
    </p:extLst>
  </p:cSld>
  <p:clrMapOvr>
    <a:masterClrMapping/>
  </p:clrMapOvr>
  <p:transition spd="slow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063299"/>
      </p:ext>
    </p:extLst>
  </p:cSld>
  <p:clrMapOvr>
    <a:masterClrMapping/>
  </p:clrMapOvr>
  <p:transition spd="slow" advTm="5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3052261" y="3191862"/>
            <a:ext cx="12288253" cy="9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197" name="Tekstvak 4"/>
          <p:cNvSpPr txBox="1">
            <a:spLocks noChangeArrowheads="1"/>
          </p:cNvSpPr>
          <p:nvPr/>
        </p:nvSpPr>
        <p:spPr bwMode="auto">
          <a:xfrm>
            <a:off x="7358063" y="1903413"/>
            <a:ext cx="43576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7000">
                <a:solidFill>
                  <a:schemeClr val="bg1"/>
                </a:solidFill>
                <a:latin typeface="AvantGarde Bk BT" pitchFamily="34" charset="0"/>
              </a:rPr>
              <a:t>Receptie</a:t>
            </a:r>
            <a:endParaRPr lang="nl-NL" altLang="nl-NL" sz="7000">
              <a:solidFill>
                <a:schemeClr val="bg1"/>
              </a:solidFill>
              <a:latin typeface="AvantGarde Bk BT" pitchFamily="34" charset="0"/>
            </a:endParaRPr>
          </a:p>
        </p:txBody>
      </p:sp>
      <p:pic>
        <p:nvPicPr>
          <p:cNvPr id="8198" name="Picture 5" descr="boomstammen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87173" r="7458" b="2222"/>
          <a:stretch>
            <a:fillRect/>
          </a:stretch>
        </p:blipFill>
        <p:spPr bwMode="auto">
          <a:xfrm>
            <a:off x="4572000" y="8931860"/>
            <a:ext cx="9144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kstvak 7"/>
          <p:cNvSpPr txBox="1">
            <a:spLocks noChangeArrowheads="1"/>
          </p:cNvSpPr>
          <p:nvPr/>
        </p:nvSpPr>
        <p:spPr bwMode="auto">
          <a:xfrm>
            <a:off x="18756313" y="5791200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Openingstijden receptie: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dagelijks					08.00 - 20.00 uur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928813"/>
            <a:ext cx="9620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650" y="1928813"/>
            <a:ext cx="9620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fot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048075"/>
            <a:ext cx="41465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kstvak 7"/>
          <p:cNvSpPr txBox="1">
            <a:spLocks noChangeArrowheads="1"/>
          </p:cNvSpPr>
          <p:nvPr/>
        </p:nvSpPr>
        <p:spPr bwMode="auto">
          <a:xfrm>
            <a:off x="19116675" y="2146300"/>
            <a:ext cx="828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Openingstijden receptie: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maandag t/m woensdag			08.00 - 20.00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oudejaarsdag				08.00 - 20.00 uur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nieuwjaarsdag				09.00 - 17.30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zaterdag 					08.00 - 20.00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zondag					08.00 - 19.00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nl-NL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Tekstvak 7"/>
          <p:cNvSpPr txBox="1">
            <a:spLocks noChangeArrowheads="1"/>
          </p:cNvSpPr>
          <p:nvPr/>
        </p:nvSpPr>
        <p:spPr bwMode="auto">
          <a:xfrm>
            <a:off x="3780340" y="3586565"/>
            <a:ext cx="1227563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Openingstijden receptie: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zaterdag					08.00 - 20.00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zondag					08.00 - 19.00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maandag 				08.00 - 19.00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dinsdag t/m donderdag			09.00 - 19.00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80615"/>
      </p:ext>
    </p:extLst>
  </p:cSld>
  <p:clrMapOvr>
    <a:masterClrMapping/>
  </p:clrMapOvr>
  <p:transition spd="slow" advTm="5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kstvak 4"/>
          <p:cNvSpPr txBox="1">
            <a:spLocks noChangeArrowheads="1"/>
          </p:cNvSpPr>
          <p:nvPr/>
        </p:nvSpPr>
        <p:spPr bwMode="auto">
          <a:xfrm>
            <a:off x="6286500" y="1858963"/>
            <a:ext cx="5715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8000">
                <a:solidFill>
                  <a:schemeClr val="bg1"/>
                </a:solidFill>
                <a:latin typeface="AvantGarde Bk BT" pitchFamily="34" charset="0"/>
              </a:rPr>
              <a:t>Supermarkt</a:t>
            </a:r>
            <a:endParaRPr lang="nl-NL" altLang="nl-NL" sz="8000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17415" name="Tekstvak 7"/>
          <p:cNvSpPr txBox="1">
            <a:spLocks noChangeArrowheads="1"/>
          </p:cNvSpPr>
          <p:nvPr/>
        </p:nvSpPr>
        <p:spPr bwMode="auto">
          <a:xfrm>
            <a:off x="4895850" y="3387725"/>
            <a:ext cx="84963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vantGarde Bk BT" pitchFamily="34" charset="0"/>
              </a:rPr>
              <a:t>De supermarkt is gesloten tot 5 februari.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  <a:latin typeface="AvantGarde Bk B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vantGarde Bk BT" pitchFamily="34" charset="0"/>
              </a:rPr>
              <a:t>De dichtstbijzijnde supermarkt is de Spar in Koekange.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  <a:latin typeface="AvantGarde Bk B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vantGarde Bk BT" pitchFamily="34" charset="0"/>
              </a:rPr>
              <a:t>In Hoogeveen treft u een Supercoop (op zondag van 12.00-17.00 uur) en een Albert Hein. Deze zijn direct aan het begin van Hoogeveen gelegen. Verder in het centrum zijn ook een Jumbo, Nettorama, Dekamarkt, Aldi en Lidl.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b="1">
              <a:solidFill>
                <a:schemeClr val="bg1"/>
              </a:solidFill>
              <a:latin typeface="AvantGarde Bk B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chemeClr val="bg1"/>
                </a:solidFill>
                <a:latin typeface="AvantGarde Bk BT" pitchFamily="34" charset="0"/>
              </a:rPr>
              <a:t>In Zuidwolde vind u een Jumbo (op zondag van 14.00-18.00 uur).</a:t>
            </a:r>
          </a:p>
        </p:txBody>
      </p:sp>
      <p:pic>
        <p:nvPicPr>
          <p:cNvPr id="17416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928813"/>
            <a:ext cx="9620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650" y="1928813"/>
            <a:ext cx="9620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kstvak 7"/>
          <p:cNvSpPr txBox="1">
            <a:spLocks noChangeArrowheads="1"/>
          </p:cNvSpPr>
          <p:nvPr/>
        </p:nvSpPr>
        <p:spPr bwMode="auto">
          <a:xfrm>
            <a:off x="18756313" y="5949950"/>
            <a:ext cx="8280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Openingstijden supermarkt: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vrijdag 				15.00 – 20.00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zaterdag 				08.15 – 18.00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zondag				08.15 – 18.00 uur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maandag t/m woensdag		08.15 – 18.00 uur</a:t>
            </a:r>
            <a:endParaRPr lang="nl-NL" altLang="nl-NL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kunt maandag t/m vrijdag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broodjes bestellen via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receptie. </a:t>
            </a:r>
          </a:p>
        </p:txBody>
      </p:sp>
      <p:pic>
        <p:nvPicPr>
          <p:cNvPr id="17419" name="Picture 11" descr="Q:\Westerbergen\Foto's\foto's op naam\Supermarkt 2012\2012-07-18 12.22.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475" y="3146425"/>
            <a:ext cx="4230688" cy="20018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3" descr="http://www.westerbergen.nl/cmslib/www.westerbergen.nl/westerbergen/headerfotos/huge/2012-07-18_12.21.49-745x355-crop-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775" y="1858963"/>
            <a:ext cx="7051675" cy="2070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kstvak 7"/>
          <p:cNvSpPr txBox="1">
            <a:spLocks noChangeArrowheads="1"/>
          </p:cNvSpPr>
          <p:nvPr/>
        </p:nvSpPr>
        <p:spPr bwMode="auto">
          <a:xfrm>
            <a:off x="19404013" y="3830638"/>
            <a:ext cx="8280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Openingstijden supermarkt: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zaterdag 				08.15 - 18.00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zondag				08.15 - 13.00 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vanaf maandag gesloten.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kunt dan gebruik maken van de broodjesservice.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052261" y="3191862"/>
            <a:ext cx="12288253" cy="9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3" name="Picture 5" descr="boomstammen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87173" r="7458" b="2222"/>
          <a:stretch>
            <a:fillRect/>
          </a:stretch>
        </p:blipFill>
        <p:spPr bwMode="auto">
          <a:xfrm>
            <a:off x="4572000" y="8931860"/>
            <a:ext cx="9144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61205"/>
      </p:ext>
    </p:extLst>
  </p:cSld>
  <p:clrMapOvr>
    <a:masterClrMapping/>
  </p:clrMapOvr>
  <p:transition spd="slow" advTm="5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984737" y="4234129"/>
            <a:ext cx="15868357" cy="270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hoek 21"/>
          <p:cNvSpPr/>
          <p:nvPr/>
        </p:nvSpPr>
        <p:spPr>
          <a:xfrm>
            <a:off x="984736" y="7121708"/>
            <a:ext cx="15868357" cy="270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984738" y="1346550"/>
            <a:ext cx="15868357" cy="270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984736" y="272716"/>
            <a:ext cx="15868357" cy="887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kstvak 23"/>
          <p:cNvSpPr txBox="1"/>
          <p:nvPr/>
        </p:nvSpPr>
        <p:spPr>
          <a:xfrm>
            <a:off x="1203158" y="213410"/>
            <a:ext cx="14903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NIEUWS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273" y="0"/>
            <a:ext cx="1871202" cy="1871202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1" y="16042"/>
            <a:ext cx="18285179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3491"/>
      </p:ext>
    </p:extLst>
  </p:cSld>
  <p:clrMapOvr>
    <a:masterClrMapping/>
  </p:clrMapOvr>
  <p:transition spd="slow" advTm="5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984737" y="4234129"/>
            <a:ext cx="15868357" cy="270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hoek 21"/>
          <p:cNvSpPr/>
          <p:nvPr/>
        </p:nvSpPr>
        <p:spPr>
          <a:xfrm>
            <a:off x="984736" y="7121708"/>
            <a:ext cx="15868357" cy="270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984738" y="1346550"/>
            <a:ext cx="15868357" cy="270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984736" y="272716"/>
            <a:ext cx="15868357" cy="887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kstvak 23"/>
          <p:cNvSpPr txBox="1"/>
          <p:nvPr/>
        </p:nvSpPr>
        <p:spPr>
          <a:xfrm>
            <a:off x="1203158" y="213410"/>
            <a:ext cx="14903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NIEUWS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273" y="0"/>
            <a:ext cx="1871202" cy="18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5607"/>
      </p:ext>
    </p:extLst>
  </p:cSld>
  <p:clrMapOvr>
    <a:masterClrMapping/>
  </p:clrMapOvr>
  <p:transition spd="slow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t="29908" r="66612"/>
          <a:stretch/>
        </p:blipFill>
        <p:spPr>
          <a:xfrm>
            <a:off x="15135750" y="355597"/>
            <a:ext cx="3169183" cy="74676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5070661" y="418585"/>
            <a:ext cx="247226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 rot="20264549">
            <a:off x="17530945" y="816075"/>
            <a:ext cx="437213" cy="466272"/>
          </a:xfrm>
          <a:prstGeom prst="rect">
            <a:avLst/>
          </a:prstGeom>
          <a:solidFill>
            <a:srgbClr val="B7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 rot="20223312">
            <a:off x="17364086" y="613019"/>
            <a:ext cx="299642" cy="26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17886557" y="751977"/>
            <a:ext cx="415729" cy="616849"/>
          </a:xfrm>
          <a:prstGeom prst="rect">
            <a:avLst/>
          </a:prstGeom>
          <a:solidFill>
            <a:srgbClr val="B7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14731666" y="169333"/>
            <a:ext cx="3556334" cy="84847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>
          <a:xfrm>
            <a:off x="15582900" y="1173815"/>
            <a:ext cx="2705099" cy="72145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168418"/>
            <a:ext cx="18302286" cy="7309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81000"/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3" y="395397"/>
            <a:ext cx="4453467" cy="152038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462" y="4089396"/>
            <a:ext cx="4191150" cy="4026433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694273" y="2480515"/>
            <a:ext cx="14376388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B7B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Kopregel</a:t>
            </a:r>
            <a:r>
              <a:rPr lang="en-US" sz="4400" b="1" dirty="0">
                <a:solidFill>
                  <a:srgbClr val="B7B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Arial Bold  44 pt. </a:t>
            </a:r>
          </a:p>
          <a:p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Subkop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Arial Bold 40 pt.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Arial 32 pt.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hieronder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u, hoe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uiteindelijk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 in op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account 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tekstpagina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teksten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voeg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desgewenst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toe.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lettertype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 in het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aangegeven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Sla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Dia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2 (basis)  op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JPG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bestand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plaats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deze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achtergrond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in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uw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tekstpagina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760363" y="4445793"/>
            <a:ext cx="364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Positie</a:t>
            </a:r>
            <a:r>
              <a:rPr lang="en-US" sz="2400" dirty="0">
                <a:solidFill>
                  <a:schemeClr val="bg1"/>
                </a:solidFill>
              </a:rPr>
              <a:t> en </a:t>
            </a:r>
            <a:r>
              <a:rPr lang="en-US" sz="2400" dirty="0" err="1">
                <a:solidFill>
                  <a:schemeClr val="bg1"/>
                </a:solidFill>
              </a:rPr>
              <a:t>grootte</a:t>
            </a:r>
            <a:r>
              <a:rPr lang="en-US" sz="2400" dirty="0">
                <a:solidFill>
                  <a:schemeClr val="bg1"/>
                </a:solidFill>
              </a:rPr>
              <a:t> van de </a:t>
            </a:r>
            <a:r>
              <a:rPr lang="en-US" sz="2400" dirty="0" err="1">
                <a:solidFill>
                  <a:schemeClr val="bg1"/>
                </a:solidFill>
              </a:rPr>
              <a:t>foto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aangeven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78"/>
      </p:ext>
    </p:extLst>
  </p:cSld>
  <p:clrMapOvr>
    <a:masterClrMapping/>
  </p:clrMapOvr>
  <p:transition spd="slow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t="29908" r="66612"/>
          <a:stretch/>
        </p:blipFill>
        <p:spPr>
          <a:xfrm>
            <a:off x="15135750" y="355597"/>
            <a:ext cx="3169183" cy="74676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5070661" y="418585"/>
            <a:ext cx="247226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 rot="20264549">
            <a:off x="17530945" y="816075"/>
            <a:ext cx="437213" cy="466272"/>
          </a:xfrm>
          <a:prstGeom prst="rect">
            <a:avLst/>
          </a:prstGeom>
          <a:solidFill>
            <a:srgbClr val="B7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 rot="20223312">
            <a:off x="17364086" y="613019"/>
            <a:ext cx="299642" cy="26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17886557" y="751977"/>
            <a:ext cx="415729" cy="616849"/>
          </a:xfrm>
          <a:prstGeom prst="rect">
            <a:avLst/>
          </a:prstGeom>
          <a:solidFill>
            <a:srgbClr val="B7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14731666" y="169333"/>
            <a:ext cx="3556334" cy="84847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>
          <a:xfrm>
            <a:off x="15582900" y="1173815"/>
            <a:ext cx="2705099" cy="72145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168418"/>
            <a:ext cx="18302286" cy="7309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81000"/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3" y="395397"/>
            <a:ext cx="4453467" cy="15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3050"/>
      </p:ext>
    </p:extLst>
  </p:cSld>
  <p:clrMapOvr>
    <a:masterClrMapping/>
  </p:clrMapOvr>
  <p:transition spd="slow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dsang.nl/wp-content/uploads/2014/12/Camping-Friesland-Waldsang-026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04" t="32776" b="6689"/>
          <a:stretch>
            <a:fillRect/>
          </a:stretch>
        </p:blipFill>
        <p:spPr bwMode="auto">
          <a:xfrm>
            <a:off x="0" y="573741"/>
            <a:ext cx="18288000" cy="3281082"/>
          </a:xfrm>
          <a:prstGeom prst="rect">
            <a:avLst/>
          </a:prstGeom>
          <a:noFill/>
        </p:spPr>
      </p:pic>
      <p:pic>
        <p:nvPicPr>
          <p:cNvPr id="5" name="Picture 5" descr="http://www.waldsang.nl/wp-content/themes/waldsang/images/logo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87775" y="1010463"/>
            <a:ext cx="16145165" cy="232440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694273" y="4219668"/>
            <a:ext cx="168227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Openingstijden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Big Snack De Wâldsang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				</a:t>
            </a:r>
            <a:br>
              <a:rPr lang="nl-NL" sz="3200" dirty="0">
                <a:latin typeface="Arial" pitchFamily="34" charset="0"/>
                <a:cs typeface="Arial" pitchFamily="34" charset="0"/>
              </a:rPr>
            </a:br>
            <a:r>
              <a:rPr lang="nl-NL" sz="3200" dirty="0">
                <a:latin typeface="Arial" pitchFamily="34" charset="0"/>
                <a:cs typeface="Arial" pitchFamily="34" charset="0"/>
              </a:rPr>
              <a:t>Maandag t/m donderdag	gesloten</a:t>
            </a:r>
            <a:br>
              <a:rPr lang="nl-NL" sz="3200" dirty="0">
                <a:latin typeface="Arial" pitchFamily="34" charset="0"/>
                <a:cs typeface="Arial" pitchFamily="34" charset="0"/>
              </a:rPr>
            </a:br>
            <a:r>
              <a:rPr lang="nl-NL" sz="3200" dirty="0">
                <a:latin typeface="Arial" pitchFamily="34" charset="0"/>
                <a:cs typeface="Arial" pitchFamily="34" charset="0"/>
              </a:rPr>
              <a:t>Vrijdag 				16:00 uur t/m 23:30 uur		</a:t>
            </a:r>
            <a:br>
              <a:rPr lang="nl-NL" sz="3200" dirty="0">
                <a:latin typeface="Arial" pitchFamily="34" charset="0"/>
                <a:cs typeface="Arial" pitchFamily="34" charset="0"/>
              </a:rPr>
            </a:br>
            <a:r>
              <a:rPr lang="nl-NL" sz="3200" dirty="0">
                <a:latin typeface="Arial" pitchFamily="34" charset="0"/>
                <a:cs typeface="Arial" pitchFamily="34" charset="0"/>
              </a:rPr>
              <a:t>Zaterdag			12:00 uur t/m 00:00 uur</a:t>
            </a:r>
          </a:p>
          <a:p>
            <a:r>
              <a:rPr lang="nl-NL" sz="3200" dirty="0">
                <a:latin typeface="Arial" pitchFamily="34" charset="0"/>
                <a:cs typeface="Arial" pitchFamily="34" charset="0"/>
              </a:rPr>
              <a:t>Zondag 			12:00 uur t/m 19:00 uur</a:t>
            </a:r>
          </a:p>
          <a:p>
            <a:endParaRPr lang="nl-NL" sz="3200" dirty="0">
              <a:latin typeface="Arial" pitchFamily="34" charset="0"/>
              <a:cs typeface="Arial" pitchFamily="34" charset="0"/>
            </a:endParaRPr>
          </a:p>
          <a:p>
            <a:r>
              <a:rPr lang="nl-NL" sz="3200" dirty="0">
                <a:latin typeface="Arial" pitchFamily="34" charset="0"/>
                <a:cs typeface="Arial" pitchFamily="34" charset="0"/>
              </a:rPr>
              <a:t>Big Snack De Wâldsang biedt u veel meer dan alleen een frietje. U kunt er ook terecht voor lekkere, voordelige afhaalmaaltijden en pizza’s. En dat heeft op een luie vakantiedag zo z’n voordelen…</a:t>
            </a:r>
          </a:p>
          <a:p>
            <a:endParaRPr lang="nl-NL" sz="3200" dirty="0">
              <a:latin typeface="Arial" pitchFamily="34" charset="0"/>
              <a:cs typeface="Arial" pitchFamily="34" charset="0"/>
            </a:endParaRPr>
          </a:p>
          <a:p>
            <a:r>
              <a:rPr lang="nl-NL" sz="3200" b="1" dirty="0">
                <a:latin typeface="Arial" pitchFamily="34" charset="0"/>
                <a:cs typeface="Arial" pitchFamily="34" charset="0"/>
              </a:rPr>
              <a:t>TIP: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broodje van de maand april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4336562"/>
            <a:ext cx="4122084" cy="27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dsang.nl/wp-content/uploads/2014/12/Camping-Friesland-Waldsang-026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04" t="32776" b="6689"/>
          <a:stretch>
            <a:fillRect/>
          </a:stretch>
        </p:blipFill>
        <p:spPr bwMode="auto">
          <a:xfrm>
            <a:off x="0" y="573741"/>
            <a:ext cx="18288000" cy="3281082"/>
          </a:xfrm>
          <a:prstGeom prst="rect">
            <a:avLst/>
          </a:prstGeom>
          <a:noFill/>
        </p:spPr>
      </p:pic>
      <p:pic>
        <p:nvPicPr>
          <p:cNvPr id="5" name="Picture 5" descr="http://www.waldsang.nl/wp-content/themes/waldsang/images/logo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87775" y="1010463"/>
            <a:ext cx="16145165" cy="232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609798"/>
      </p:ext>
    </p:extLst>
  </p:cSld>
  <p:clrMapOvr>
    <a:masterClrMapping/>
  </p:clrMapOvr>
  <p:transition spd="slow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3399" y="3276720"/>
            <a:ext cx="12982184" cy="679420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kopregel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en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sz="14400" b="1" dirty="0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sz="14400" b="1" dirty="0" err="1">
                <a:solidFill>
                  <a:schemeClr val="accent1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aangeven</a:t>
            </a:r>
            <a:endParaRPr lang="en-US" sz="14400" b="1" dirty="0">
              <a:solidFill>
                <a:schemeClr val="accent1">
                  <a:lumMod val="75000"/>
                </a:schemeClr>
              </a:solidFill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subkop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 en </a:t>
            </a:r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Aangeven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 (</a:t>
            </a:r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niet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sz="9600" b="1" dirty="0" err="1">
                <a:latin typeface="Delicious Heavy" pitchFamily="50" charset="0"/>
                <a:cs typeface="Aharoni" panose="02010803020104030203" pitchFamily="2" charset="-79"/>
              </a:rPr>
              <a:t>verplicht</a:t>
            </a:r>
            <a:r>
              <a:rPr lang="en-US" sz="9600" b="1" dirty="0">
                <a:latin typeface="Delicious Heavy" pitchFamily="50" charset="0"/>
                <a:cs typeface="Aharoni" panose="02010803020104030203" pitchFamily="2" charset="-79"/>
              </a:rPr>
              <a:t>)</a:t>
            </a: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is Arial 20 pt.</a:t>
            </a: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Op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hieronder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u, hoe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uiteindelijk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Log in op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account en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passen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tekstpagina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Voer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teksten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in en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voeg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desgewenst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toe.</a:t>
            </a: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lettertype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positie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u in het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aangegeven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Sla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Dia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10 (basis)  op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JPG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bestand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plaats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deze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als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achtergrond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in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uw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8000" dirty="0" err="1">
                <a:latin typeface="Arial Narrow" panose="020B0606020202030204" pitchFamily="34" charset="0"/>
                <a:cs typeface="Aharoni" panose="02010803020104030203" pitchFamily="2" charset="-79"/>
              </a:rPr>
              <a:t>tekstpagina</a:t>
            </a:r>
            <a:r>
              <a:rPr lang="en-US" sz="8000" dirty="0"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l"/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8288000" cy="25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33399" y="533400"/>
            <a:ext cx="18443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rubriekstekst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vast op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3354050" y="2513349"/>
            <a:ext cx="4933950" cy="7772063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49" y="4493299"/>
            <a:ext cx="6943725" cy="520779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1115674" y="4754611"/>
            <a:ext cx="646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Positie</a:t>
            </a:r>
            <a:r>
              <a:rPr lang="en-US" sz="3200" b="1" dirty="0"/>
              <a:t> en </a:t>
            </a:r>
            <a:r>
              <a:rPr lang="en-US" sz="3200" b="1" dirty="0" err="1"/>
              <a:t>grootte</a:t>
            </a:r>
            <a:r>
              <a:rPr lang="en-US" sz="3200" b="1" dirty="0"/>
              <a:t> van </a:t>
            </a:r>
            <a:r>
              <a:rPr lang="en-US" sz="3200" b="1" dirty="0" err="1"/>
              <a:t>foto</a:t>
            </a:r>
            <a:r>
              <a:rPr lang="en-US" sz="3200" b="1" dirty="0"/>
              <a:t> </a:t>
            </a:r>
            <a:r>
              <a:rPr lang="en-US" sz="3200" b="1" dirty="0" err="1"/>
              <a:t>aangeven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419920"/>
      </p:ext>
    </p:extLst>
  </p:cSld>
  <p:clrMapOvr>
    <a:masterClrMapping/>
  </p:clrMapOvr>
  <p:transition spd="slow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8288000" cy="25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33399" y="533400"/>
            <a:ext cx="18443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rubriekstekst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vast op </a:t>
            </a: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3354050" y="2513349"/>
            <a:ext cx="4933950" cy="7772063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5266"/>
      </p:ext>
    </p:extLst>
  </p:cSld>
  <p:clrMapOvr>
    <a:masterClrMapping/>
  </p:clrMapOvr>
  <p:transition spd="slow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8288000" cy="253365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33399" y="533400"/>
            <a:ext cx="18373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rubriekstekst</a:t>
            </a: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vast op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533650"/>
            <a:ext cx="4933950" cy="777206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60099"/>
            <a:ext cx="4933950" cy="370046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4800" y="3505200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DIN Engschrift Std" panose="00000500000000000000" pitchFamily="50" charset="0"/>
              </a:rPr>
              <a:t>Vaste</a:t>
            </a:r>
            <a:r>
              <a:rPr lang="en-US" sz="3200" b="1" dirty="0">
                <a:latin typeface="DIN Engschrift Std" panose="00000500000000000000" pitchFamily="50" charset="0"/>
              </a:rPr>
              <a:t> </a:t>
            </a:r>
            <a:r>
              <a:rPr lang="en-US" sz="3200" b="1" dirty="0" err="1">
                <a:latin typeface="DIN Engschrift Std" panose="00000500000000000000" pitchFamily="50" charset="0"/>
              </a:rPr>
              <a:t>tekst</a:t>
            </a:r>
            <a:r>
              <a:rPr lang="en-US" sz="3200" b="1" dirty="0">
                <a:latin typeface="DIN Engschrift Std" panose="00000500000000000000" pitchFamily="50" charset="0"/>
              </a:rPr>
              <a:t> op </a:t>
            </a:r>
            <a:r>
              <a:rPr lang="en-US" sz="3200" b="1" dirty="0" err="1">
                <a:latin typeface="DIN Engschrift Std" panose="00000500000000000000" pitchFamily="50" charset="0"/>
              </a:rPr>
              <a:t>achtergrond</a:t>
            </a:r>
            <a:endParaRPr lang="en-US" sz="3200" b="1" dirty="0">
              <a:latin typeface="DIN Engschrift Std" panose="00000500000000000000" pitchFamily="50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9503449"/>
            <a:ext cx="474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0" y="5271075"/>
            <a:ext cx="493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829300" y="3289768"/>
            <a:ext cx="11487150" cy="648288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5200" b="1" dirty="0" err="1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sz="5200" b="1" dirty="0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sz="5200" b="1" dirty="0" err="1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kopregel</a:t>
            </a:r>
            <a:r>
              <a:rPr lang="en-US" sz="5200" b="1" dirty="0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sz="5200" b="1" dirty="0" err="1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sz="5200" b="1" dirty="0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sz="5200" b="1" dirty="0" err="1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sz="5200" b="1" dirty="0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sz="5200" b="1" dirty="0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en </a:t>
            </a:r>
            <a:r>
              <a:rPr lang="en-US" sz="5200" b="1" dirty="0" err="1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sz="5200" b="1" dirty="0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sz="5200" b="1" dirty="0" err="1">
                <a:solidFill>
                  <a:schemeClr val="accent4">
                    <a:lumMod val="75000"/>
                  </a:schemeClr>
                </a:solidFill>
                <a:latin typeface="Delicious Heavy" pitchFamily="50" charset="0"/>
                <a:cs typeface="Aharoni" panose="02010803020104030203" pitchFamily="2" charset="-79"/>
              </a:rPr>
              <a:t>aangeven</a:t>
            </a:r>
            <a:endParaRPr lang="en-US" sz="5200" b="1" dirty="0">
              <a:solidFill>
                <a:schemeClr val="accent4">
                  <a:lumMod val="75000"/>
                </a:schemeClr>
              </a:solidFill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Positie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 van de </a:t>
            </a:r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subkop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; </a:t>
            </a:r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kleur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, </a:t>
            </a:r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grootte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 en </a:t>
            </a:r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lettertype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Aangeven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 (</a:t>
            </a:r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niet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Delicious Heavy" pitchFamily="50" charset="0"/>
                <a:cs typeface="Aharoni" panose="02010803020104030203" pitchFamily="2" charset="-79"/>
              </a:rPr>
              <a:t>verplicht</a:t>
            </a:r>
            <a:r>
              <a:rPr lang="en-US" b="1" dirty="0">
                <a:latin typeface="Delicious Heavy" pitchFamily="50" charset="0"/>
                <a:cs typeface="Aharoni" panose="02010803020104030203" pitchFamily="2" charset="-79"/>
              </a:rPr>
              <a:t>)</a:t>
            </a: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Positie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van de standard </a:t>
            </a:r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tekst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; </a:t>
            </a:r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kleur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grootte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en </a:t>
            </a:r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lettertype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aangeven</a:t>
            </a:r>
            <a:endParaRPr lang="en-US" dirty="0">
              <a:solidFill>
                <a:srgbClr val="1A3E9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Beeldformaat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1920 X 1080.</a:t>
            </a:r>
          </a:p>
          <a:p>
            <a:pPr algn="l"/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Foto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is </a:t>
            </a:r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niet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verplicht</a:t>
            </a:r>
            <a:r>
              <a:rPr lang="en-US" dirty="0">
                <a:solidFill>
                  <a:srgbClr val="1A3E9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</a:p>
          <a:p>
            <a:pPr algn="l"/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  <a:p>
            <a:pPr algn="l"/>
            <a:endParaRPr lang="en-US" b="1" dirty="0">
              <a:latin typeface="Delicious Heavy" pitchFamily="50" charset="0"/>
              <a:cs typeface="Aharoni" panose="02010803020104030203" pitchFamily="2" charset="-79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33350" y="5688805"/>
            <a:ext cx="6467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Positie</a:t>
            </a:r>
            <a:r>
              <a:rPr lang="en-US" sz="3200" b="1" dirty="0"/>
              <a:t> en </a:t>
            </a:r>
            <a:r>
              <a:rPr lang="en-US" sz="3200" b="1" dirty="0" err="1"/>
              <a:t>grootte</a:t>
            </a:r>
            <a:r>
              <a:rPr lang="en-US" sz="3200" b="1" dirty="0"/>
              <a:t> van </a:t>
            </a:r>
            <a:r>
              <a:rPr lang="en-US" sz="3200" b="1" dirty="0" err="1"/>
              <a:t>foto</a:t>
            </a:r>
            <a:endParaRPr lang="en-US" sz="3200" b="1" dirty="0"/>
          </a:p>
          <a:p>
            <a:r>
              <a:rPr lang="en-US" sz="3200" b="1" dirty="0"/>
              <a:t> </a:t>
            </a:r>
            <a:r>
              <a:rPr lang="en-US" sz="3200" b="1" dirty="0" err="1"/>
              <a:t>aangeven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20422484"/>
      </p:ext>
    </p:extLst>
  </p:cSld>
  <p:clrMapOvr>
    <a:masterClrMapping/>
  </p:clrMapOvr>
  <p:transition spd="slow" advTm="5000">
    <p:push dir="u"/>
  </p:transition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811</Words>
  <Application>Microsoft Office PowerPoint</Application>
  <PresentationFormat>Aangepast</PresentationFormat>
  <Paragraphs>183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Aharoni</vt:lpstr>
      <vt:lpstr>Arial</vt:lpstr>
      <vt:lpstr>Arial Narrow</vt:lpstr>
      <vt:lpstr>AvantGarde Bk BT</vt:lpstr>
      <vt:lpstr>Calibri</vt:lpstr>
      <vt:lpstr>Calibri Light</vt:lpstr>
      <vt:lpstr>Delicious Heavy</vt:lpstr>
      <vt:lpstr>DIN Engschrift Std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Openingstijden van de receptie:</vt:lpstr>
      <vt:lpstr>PowerPoint-presentatie</vt:lpstr>
      <vt:lpstr>Bv Zuidlaardermarkt (arial 66) 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Kees Zwart Zwart</dc:creator>
  <cp:lastModifiedBy>Kees Zwart Zwart</cp:lastModifiedBy>
  <cp:revision>69</cp:revision>
  <dcterms:created xsi:type="dcterms:W3CDTF">2015-01-07T11:36:59Z</dcterms:created>
  <dcterms:modified xsi:type="dcterms:W3CDTF">2016-10-27T09:08:42Z</dcterms:modified>
</cp:coreProperties>
</file>